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59" r:id="rId5"/>
    <p:sldId id="260" r:id="rId6"/>
    <p:sldId id="263" r:id="rId7"/>
    <p:sldId id="264"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4760"/>
  </p:normalViewPr>
  <p:slideViewPr>
    <p:cSldViewPr snapToGrid="0" snapToObjects="1">
      <p:cViewPr varScale="1">
        <p:scale>
          <a:sx n="90" d="100"/>
          <a:sy n="90" d="100"/>
        </p:scale>
        <p:origin x="23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49720-7AAA-4BEA-A2D0-8445226D42A6}"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89A6E56E-8169-4BF1-BB97-EE6CA744E8A6}">
      <dgm:prSet/>
      <dgm:spPr/>
      <dgm:t>
        <a:bodyPr/>
        <a:lstStyle/>
        <a:p>
          <a:pPr algn="ctr"/>
          <a:r>
            <a:rPr lang="en-US" b="1" baseline="0" dirty="0"/>
            <a:t>Identify the data that is to be analyzed / Defining questions or goals</a:t>
          </a:r>
        </a:p>
        <a:p>
          <a:pPr algn="ctr"/>
          <a:r>
            <a:rPr lang="en-US" baseline="0" dirty="0"/>
            <a:t>The goal could be something as novice: Put all the like colors or shapes together. </a:t>
          </a:r>
          <a:endParaRPr lang="en-US" b="1" dirty="0"/>
        </a:p>
      </dgm:t>
    </dgm:pt>
    <dgm:pt modelId="{64B7A6AF-A9CA-4EC4-B757-DF51A4F9B388}" type="parTrans" cxnId="{E51FEA83-AE9B-4A0B-AF21-4E1C49CFC489}">
      <dgm:prSet/>
      <dgm:spPr/>
      <dgm:t>
        <a:bodyPr/>
        <a:lstStyle/>
        <a:p>
          <a:endParaRPr lang="en-US"/>
        </a:p>
      </dgm:t>
    </dgm:pt>
    <dgm:pt modelId="{2D311DBD-AD35-4A6D-BE08-4F64AA84CB9D}" type="sibTrans" cxnId="{E51FEA83-AE9B-4A0B-AF21-4E1C49CFC489}">
      <dgm:prSet phldrT="1" phldr="0"/>
      <dgm:spPr/>
      <dgm:t>
        <a:bodyPr/>
        <a:lstStyle/>
        <a:p>
          <a:r>
            <a:rPr lang="en-US"/>
            <a:t>1</a:t>
          </a:r>
        </a:p>
      </dgm:t>
    </dgm:pt>
    <dgm:pt modelId="{6EFFF692-C58F-46DB-B966-EEF46F28D6A4}">
      <dgm:prSet/>
      <dgm:spPr/>
      <dgm:t>
        <a:bodyPr/>
        <a:lstStyle/>
        <a:p>
          <a:pPr algn="ctr"/>
          <a:r>
            <a:rPr lang="en-US" b="1" baseline="0" dirty="0"/>
            <a:t>Collect the data / data to be used</a:t>
          </a:r>
        </a:p>
        <a:p>
          <a:pPr algn="ctr"/>
          <a:r>
            <a:rPr lang="en-US" baseline="0" dirty="0"/>
            <a:t>For simplicity there would be objects of likeness ranging for 2-20. </a:t>
          </a:r>
          <a:endParaRPr lang="en-US" b="1" dirty="0"/>
        </a:p>
      </dgm:t>
    </dgm:pt>
    <dgm:pt modelId="{3CF413E8-1528-48C0-9A89-39858704D4E2}" type="parTrans" cxnId="{BB999156-CC1D-4BED-8427-6C84FC9BCBF8}">
      <dgm:prSet/>
      <dgm:spPr/>
      <dgm:t>
        <a:bodyPr/>
        <a:lstStyle/>
        <a:p>
          <a:endParaRPr lang="en-US"/>
        </a:p>
      </dgm:t>
    </dgm:pt>
    <dgm:pt modelId="{5F7101AD-D352-42D7-B2F3-FD2FF481D328}" type="sibTrans" cxnId="{BB999156-CC1D-4BED-8427-6C84FC9BCBF8}">
      <dgm:prSet phldrT="2" phldr="0"/>
      <dgm:spPr/>
      <dgm:t>
        <a:bodyPr/>
        <a:lstStyle/>
        <a:p>
          <a:r>
            <a:rPr lang="en-US"/>
            <a:t>2</a:t>
          </a:r>
        </a:p>
      </dgm:t>
    </dgm:pt>
    <dgm:pt modelId="{336B1600-D204-4B94-847E-6D30D8400582}">
      <dgm:prSet/>
      <dgm:spPr/>
      <dgm:t>
        <a:bodyPr/>
        <a:lstStyle/>
        <a:p>
          <a:pPr algn="ctr"/>
          <a:r>
            <a:rPr lang="en-US" b="1" baseline="0" dirty="0"/>
            <a:t>Clean the data / removing outliers </a:t>
          </a:r>
        </a:p>
        <a:p>
          <a:pPr algn="ctr"/>
          <a:r>
            <a:rPr lang="en-US" baseline="0" dirty="0"/>
            <a:t>For simplicity there would be object(s) that our outliers.</a:t>
          </a:r>
          <a:endParaRPr lang="en-US" b="1" dirty="0"/>
        </a:p>
      </dgm:t>
    </dgm:pt>
    <dgm:pt modelId="{5DE944EF-3E8C-46C3-892B-A13765CA3A08}" type="parTrans" cxnId="{035D8184-580C-43F4-9CCA-CB5A6313A75F}">
      <dgm:prSet/>
      <dgm:spPr/>
      <dgm:t>
        <a:bodyPr/>
        <a:lstStyle/>
        <a:p>
          <a:endParaRPr lang="en-US"/>
        </a:p>
      </dgm:t>
    </dgm:pt>
    <dgm:pt modelId="{E8711F1C-F854-45C4-8494-6B1908DE6C08}" type="sibTrans" cxnId="{035D8184-580C-43F4-9CCA-CB5A6313A75F}">
      <dgm:prSet phldrT="3" phldr="0"/>
      <dgm:spPr/>
      <dgm:t>
        <a:bodyPr/>
        <a:lstStyle/>
        <a:p>
          <a:r>
            <a:rPr lang="en-US"/>
            <a:t>3</a:t>
          </a:r>
        </a:p>
      </dgm:t>
    </dgm:pt>
    <dgm:pt modelId="{F4129EC7-A278-B94C-A1E1-0F4AE9B9C0C2}">
      <dgm:prSet/>
      <dgm:spPr/>
      <dgm:t>
        <a:bodyPr/>
        <a:lstStyle/>
        <a:p>
          <a:pPr algn="ctr">
            <a:buFont typeface="+mj-lt"/>
            <a:buAutoNum type="arabicPeriod"/>
          </a:pPr>
          <a:r>
            <a:rPr lang="en-US" b="1" dirty="0"/>
            <a:t>Analyze</a:t>
          </a:r>
        </a:p>
        <a:p>
          <a:pPr algn="ctr">
            <a:buFont typeface="+mj-lt"/>
            <a:buAutoNum type="arabicPeriod"/>
          </a:pPr>
          <a:r>
            <a:rPr lang="en-US" dirty="0"/>
            <a:t>Students will analyze the data. There will be a series of questions ask to the students about the data sets.</a:t>
          </a:r>
          <a:endParaRPr lang="en-US" b="1" dirty="0"/>
        </a:p>
      </dgm:t>
    </dgm:pt>
    <dgm:pt modelId="{24E6D6C6-1186-3544-B7BC-AFA763238070}" type="parTrans" cxnId="{D2EF1D66-9305-7947-8C19-EC88613AA32E}">
      <dgm:prSet/>
      <dgm:spPr/>
      <dgm:t>
        <a:bodyPr/>
        <a:lstStyle/>
        <a:p>
          <a:endParaRPr lang="en-US"/>
        </a:p>
      </dgm:t>
    </dgm:pt>
    <dgm:pt modelId="{80EB5DE3-5954-F147-B2A3-B4B67CD7108B}" type="sibTrans" cxnId="{D2EF1D66-9305-7947-8C19-EC88613AA32E}">
      <dgm:prSet phldrT="4" phldr="0"/>
      <dgm:spPr/>
      <dgm:t>
        <a:bodyPr/>
        <a:lstStyle/>
        <a:p>
          <a:r>
            <a:rPr lang="en-US"/>
            <a:t>4</a:t>
          </a:r>
        </a:p>
      </dgm:t>
    </dgm:pt>
    <dgm:pt modelId="{10A699C3-6AD1-5B4F-8E52-009CA0CABD91}">
      <dgm:prSet/>
      <dgm:spPr/>
      <dgm:t>
        <a:bodyPr/>
        <a:lstStyle/>
        <a:p>
          <a:pPr algn="ctr">
            <a:buFont typeface="+mj-lt"/>
            <a:buAutoNum type="arabicPeriod"/>
          </a:pPr>
          <a:r>
            <a:rPr lang="en-US" b="1" dirty="0"/>
            <a:t>Interpretation of results / creating data visualizations</a:t>
          </a:r>
        </a:p>
        <a:p>
          <a:pPr algn="ctr">
            <a:buFont typeface="+mj-lt"/>
            <a:buAutoNum type="arabicPeriod"/>
          </a:pPr>
          <a:r>
            <a:rPr lang="en-US" dirty="0"/>
            <a:t>The data will be display in many different charts for the student to see. </a:t>
          </a:r>
          <a:endParaRPr lang="en-US" b="1" dirty="0"/>
        </a:p>
      </dgm:t>
    </dgm:pt>
    <dgm:pt modelId="{ECFD4F7B-1165-934E-8B75-F45A98A6D601}" type="parTrans" cxnId="{ECDA7CFE-A85A-0B4C-AE36-FB1D6181AAEB}">
      <dgm:prSet/>
      <dgm:spPr/>
      <dgm:t>
        <a:bodyPr/>
        <a:lstStyle/>
        <a:p>
          <a:endParaRPr lang="en-US"/>
        </a:p>
      </dgm:t>
    </dgm:pt>
    <dgm:pt modelId="{9014DF04-E3A8-F945-9BD2-8D39C6FF8569}" type="sibTrans" cxnId="{ECDA7CFE-A85A-0B4C-AE36-FB1D6181AAEB}">
      <dgm:prSet phldrT="5" phldr="0"/>
      <dgm:spPr/>
      <dgm:t>
        <a:bodyPr/>
        <a:lstStyle/>
        <a:p>
          <a:r>
            <a:rPr lang="en-US"/>
            <a:t>5</a:t>
          </a:r>
        </a:p>
      </dgm:t>
    </dgm:pt>
    <dgm:pt modelId="{FF43656B-21F2-F845-ADB1-B1550B2B8A1E}" type="pres">
      <dgm:prSet presAssocID="{36349720-7AAA-4BEA-A2D0-8445226D42A6}" presName="Name0" presStyleCnt="0">
        <dgm:presLayoutVars>
          <dgm:animLvl val="lvl"/>
          <dgm:resizeHandles val="exact"/>
        </dgm:presLayoutVars>
      </dgm:prSet>
      <dgm:spPr/>
    </dgm:pt>
    <dgm:pt modelId="{09D713C3-BDEA-3645-A968-E7255712703A}" type="pres">
      <dgm:prSet presAssocID="{89A6E56E-8169-4BF1-BB97-EE6CA744E8A6}" presName="compositeNode" presStyleCnt="0">
        <dgm:presLayoutVars>
          <dgm:bulletEnabled val="1"/>
        </dgm:presLayoutVars>
      </dgm:prSet>
      <dgm:spPr/>
    </dgm:pt>
    <dgm:pt modelId="{54CF624E-8F1F-3B43-A25F-D8D998F297A3}" type="pres">
      <dgm:prSet presAssocID="{89A6E56E-8169-4BF1-BB97-EE6CA744E8A6}" presName="bgRect" presStyleLbl="bgAccFollowNode1" presStyleIdx="0" presStyleCnt="5"/>
      <dgm:spPr/>
    </dgm:pt>
    <dgm:pt modelId="{B3C9E81D-39EA-0B46-B407-273DECF0EE7F}" type="pres">
      <dgm:prSet presAssocID="{2D311DBD-AD35-4A6D-BE08-4F64AA84CB9D}" presName="sibTransNodeCircle" presStyleLbl="alignNode1" presStyleIdx="0" presStyleCnt="10">
        <dgm:presLayoutVars>
          <dgm:chMax val="0"/>
          <dgm:bulletEnabled/>
        </dgm:presLayoutVars>
      </dgm:prSet>
      <dgm:spPr/>
    </dgm:pt>
    <dgm:pt modelId="{4B136560-EE38-B945-8F64-323AAD097107}" type="pres">
      <dgm:prSet presAssocID="{89A6E56E-8169-4BF1-BB97-EE6CA744E8A6}" presName="bottomLine" presStyleLbl="alignNode1" presStyleIdx="1" presStyleCnt="10">
        <dgm:presLayoutVars/>
      </dgm:prSet>
      <dgm:spPr/>
    </dgm:pt>
    <dgm:pt modelId="{A215F7DA-AF81-ED48-B4F4-74C131A9E099}" type="pres">
      <dgm:prSet presAssocID="{89A6E56E-8169-4BF1-BB97-EE6CA744E8A6}" presName="nodeText" presStyleLbl="bgAccFollowNode1" presStyleIdx="0" presStyleCnt="5">
        <dgm:presLayoutVars>
          <dgm:bulletEnabled val="1"/>
        </dgm:presLayoutVars>
      </dgm:prSet>
      <dgm:spPr/>
    </dgm:pt>
    <dgm:pt modelId="{B4508EE1-C7A6-B542-A708-96DF8E2CB018}" type="pres">
      <dgm:prSet presAssocID="{2D311DBD-AD35-4A6D-BE08-4F64AA84CB9D}" presName="sibTrans" presStyleCnt="0"/>
      <dgm:spPr/>
    </dgm:pt>
    <dgm:pt modelId="{1E010063-CB03-234A-8E4F-227A0D334CDC}" type="pres">
      <dgm:prSet presAssocID="{6EFFF692-C58F-46DB-B966-EEF46F28D6A4}" presName="compositeNode" presStyleCnt="0">
        <dgm:presLayoutVars>
          <dgm:bulletEnabled val="1"/>
        </dgm:presLayoutVars>
      </dgm:prSet>
      <dgm:spPr/>
    </dgm:pt>
    <dgm:pt modelId="{BF7F87A7-D424-CB42-9222-ADFA3B09E402}" type="pres">
      <dgm:prSet presAssocID="{6EFFF692-C58F-46DB-B966-EEF46F28D6A4}" presName="bgRect" presStyleLbl="bgAccFollowNode1" presStyleIdx="1" presStyleCnt="5"/>
      <dgm:spPr/>
    </dgm:pt>
    <dgm:pt modelId="{92EAFACE-C691-8241-B2B6-9B5464F706D7}" type="pres">
      <dgm:prSet presAssocID="{5F7101AD-D352-42D7-B2F3-FD2FF481D328}" presName="sibTransNodeCircle" presStyleLbl="alignNode1" presStyleIdx="2" presStyleCnt="10">
        <dgm:presLayoutVars>
          <dgm:chMax val="0"/>
          <dgm:bulletEnabled/>
        </dgm:presLayoutVars>
      </dgm:prSet>
      <dgm:spPr/>
    </dgm:pt>
    <dgm:pt modelId="{6678F25C-F1DD-454A-9060-636C067B1EBE}" type="pres">
      <dgm:prSet presAssocID="{6EFFF692-C58F-46DB-B966-EEF46F28D6A4}" presName="bottomLine" presStyleLbl="alignNode1" presStyleIdx="3" presStyleCnt="10">
        <dgm:presLayoutVars/>
      </dgm:prSet>
      <dgm:spPr/>
    </dgm:pt>
    <dgm:pt modelId="{6DE305D5-DBEF-C940-99B7-193BF901FEAA}" type="pres">
      <dgm:prSet presAssocID="{6EFFF692-C58F-46DB-B966-EEF46F28D6A4}" presName="nodeText" presStyleLbl="bgAccFollowNode1" presStyleIdx="1" presStyleCnt="5">
        <dgm:presLayoutVars>
          <dgm:bulletEnabled val="1"/>
        </dgm:presLayoutVars>
      </dgm:prSet>
      <dgm:spPr/>
    </dgm:pt>
    <dgm:pt modelId="{B908C0AD-FBB2-1B41-8B2E-2062C477FA46}" type="pres">
      <dgm:prSet presAssocID="{5F7101AD-D352-42D7-B2F3-FD2FF481D328}" presName="sibTrans" presStyleCnt="0"/>
      <dgm:spPr/>
    </dgm:pt>
    <dgm:pt modelId="{FF1C2950-638E-C14B-A4B6-84B556F96D78}" type="pres">
      <dgm:prSet presAssocID="{336B1600-D204-4B94-847E-6D30D8400582}" presName="compositeNode" presStyleCnt="0">
        <dgm:presLayoutVars>
          <dgm:bulletEnabled val="1"/>
        </dgm:presLayoutVars>
      </dgm:prSet>
      <dgm:spPr/>
    </dgm:pt>
    <dgm:pt modelId="{C49421F7-A38A-E949-A739-F56B0F62C253}" type="pres">
      <dgm:prSet presAssocID="{336B1600-D204-4B94-847E-6D30D8400582}" presName="bgRect" presStyleLbl="bgAccFollowNode1" presStyleIdx="2" presStyleCnt="5"/>
      <dgm:spPr/>
    </dgm:pt>
    <dgm:pt modelId="{7C1FDB4A-8500-FC41-9F15-DD7406427B64}" type="pres">
      <dgm:prSet presAssocID="{E8711F1C-F854-45C4-8494-6B1908DE6C08}" presName="sibTransNodeCircle" presStyleLbl="alignNode1" presStyleIdx="4" presStyleCnt="10">
        <dgm:presLayoutVars>
          <dgm:chMax val="0"/>
          <dgm:bulletEnabled/>
        </dgm:presLayoutVars>
      </dgm:prSet>
      <dgm:spPr/>
    </dgm:pt>
    <dgm:pt modelId="{44B64DD3-6B83-A549-A5B0-C55E77DA5B97}" type="pres">
      <dgm:prSet presAssocID="{336B1600-D204-4B94-847E-6D30D8400582}" presName="bottomLine" presStyleLbl="alignNode1" presStyleIdx="5" presStyleCnt="10">
        <dgm:presLayoutVars/>
      </dgm:prSet>
      <dgm:spPr/>
    </dgm:pt>
    <dgm:pt modelId="{9FA73BC2-74D8-9343-BAB1-9497B7E42033}" type="pres">
      <dgm:prSet presAssocID="{336B1600-D204-4B94-847E-6D30D8400582}" presName="nodeText" presStyleLbl="bgAccFollowNode1" presStyleIdx="2" presStyleCnt="5">
        <dgm:presLayoutVars>
          <dgm:bulletEnabled val="1"/>
        </dgm:presLayoutVars>
      </dgm:prSet>
      <dgm:spPr/>
    </dgm:pt>
    <dgm:pt modelId="{249666A1-925F-5145-9A1C-B9A6614EA0C2}" type="pres">
      <dgm:prSet presAssocID="{E8711F1C-F854-45C4-8494-6B1908DE6C08}" presName="sibTrans" presStyleCnt="0"/>
      <dgm:spPr/>
    </dgm:pt>
    <dgm:pt modelId="{44F4D5A1-ADF7-E745-98BB-F4EC3DE590F5}" type="pres">
      <dgm:prSet presAssocID="{F4129EC7-A278-B94C-A1E1-0F4AE9B9C0C2}" presName="compositeNode" presStyleCnt="0">
        <dgm:presLayoutVars>
          <dgm:bulletEnabled val="1"/>
        </dgm:presLayoutVars>
      </dgm:prSet>
      <dgm:spPr/>
    </dgm:pt>
    <dgm:pt modelId="{9EB8B67D-2689-724C-BC90-632144367BE9}" type="pres">
      <dgm:prSet presAssocID="{F4129EC7-A278-B94C-A1E1-0F4AE9B9C0C2}" presName="bgRect" presStyleLbl="bgAccFollowNode1" presStyleIdx="3" presStyleCnt="5"/>
      <dgm:spPr/>
    </dgm:pt>
    <dgm:pt modelId="{0668189B-42CF-3644-92BC-A00778CE6CB9}" type="pres">
      <dgm:prSet presAssocID="{80EB5DE3-5954-F147-B2A3-B4B67CD7108B}" presName="sibTransNodeCircle" presStyleLbl="alignNode1" presStyleIdx="6" presStyleCnt="10">
        <dgm:presLayoutVars>
          <dgm:chMax val="0"/>
          <dgm:bulletEnabled/>
        </dgm:presLayoutVars>
      </dgm:prSet>
      <dgm:spPr/>
    </dgm:pt>
    <dgm:pt modelId="{CEB761F6-5DCE-D249-949C-D2394B9E97D7}" type="pres">
      <dgm:prSet presAssocID="{F4129EC7-A278-B94C-A1E1-0F4AE9B9C0C2}" presName="bottomLine" presStyleLbl="alignNode1" presStyleIdx="7" presStyleCnt="10">
        <dgm:presLayoutVars/>
      </dgm:prSet>
      <dgm:spPr/>
    </dgm:pt>
    <dgm:pt modelId="{F5349D4A-1C95-3B4C-9623-B186EED3B393}" type="pres">
      <dgm:prSet presAssocID="{F4129EC7-A278-B94C-A1E1-0F4AE9B9C0C2}" presName="nodeText" presStyleLbl="bgAccFollowNode1" presStyleIdx="3" presStyleCnt="5">
        <dgm:presLayoutVars>
          <dgm:bulletEnabled val="1"/>
        </dgm:presLayoutVars>
      </dgm:prSet>
      <dgm:spPr/>
    </dgm:pt>
    <dgm:pt modelId="{A996384E-310F-A24F-984A-B238D4674108}" type="pres">
      <dgm:prSet presAssocID="{80EB5DE3-5954-F147-B2A3-B4B67CD7108B}" presName="sibTrans" presStyleCnt="0"/>
      <dgm:spPr/>
    </dgm:pt>
    <dgm:pt modelId="{C660DDAC-3AF6-B342-80AE-CA4F42A15CFF}" type="pres">
      <dgm:prSet presAssocID="{10A699C3-6AD1-5B4F-8E52-009CA0CABD91}" presName="compositeNode" presStyleCnt="0">
        <dgm:presLayoutVars>
          <dgm:bulletEnabled val="1"/>
        </dgm:presLayoutVars>
      </dgm:prSet>
      <dgm:spPr/>
    </dgm:pt>
    <dgm:pt modelId="{18F525D8-853A-CF46-8A8C-8375857482C9}" type="pres">
      <dgm:prSet presAssocID="{10A699C3-6AD1-5B4F-8E52-009CA0CABD91}" presName="bgRect" presStyleLbl="bgAccFollowNode1" presStyleIdx="4" presStyleCnt="5"/>
      <dgm:spPr/>
    </dgm:pt>
    <dgm:pt modelId="{09A695DA-D7A7-A54B-8663-866E092BCA48}" type="pres">
      <dgm:prSet presAssocID="{9014DF04-E3A8-F945-9BD2-8D39C6FF8569}" presName="sibTransNodeCircle" presStyleLbl="alignNode1" presStyleIdx="8" presStyleCnt="10">
        <dgm:presLayoutVars>
          <dgm:chMax val="0"/>
          <dgm:bulletEnabled/>
        </dgm:presLayoutVars>
      </dgm:prSet>
      <dgm:spPr/>
    </dgm:pt>
    <dgm:pt modelId="{A26A7940-BD14-AE42-8585-67D10E63484D}" type="pres">
      <dgm:prSet presAssocID="{10A699C3-6AD1-5B4F-8E52-009CA0CABD91}" presName="bottomLine" presStyleLbl="alignNode1" presStyleIdx="9" presStyleCnt="10">
        <dgm:presLayoutVars/>
      </dgm:prSet>
      <dgm:spPr/>
    </dgm:pt>
    <dgm:pt modelId="{6E5AF137-1E63-3544-8007-546FE0673442}" type="pres">
      <dgm:prSet presAssocID="{10A699C3-6AD1-5B4F-8E52-009CA0CABD91}" presName="nodeText" presStyleLbl="bgAccFollowNode1" presStyleIdx="4" presStyleCnt="5">
        <dgm:presLayoutVars>
          <dgm:bulletEnabled val="1"/>
        </dgm:presLayoutVars>
      </dgm:prSet>
      <dgm:spPr/>
    </dgm:pt>
  </dgm:ptLst>
  <dgm:cxnLst>
    <dgm:cxn modelId="{2BEB531D-6F1D-554D-8FF2-EAD3FD9F540A}" type="presOf" srcId="{2D311DBD-AD35-4A6D-BE08-4F64AA84CB9D}" destId="{B3C9E81D-39EA-0B46-B407-273DECF0EE7F}" srcOrd="0" destOrd="0" presId="urn:microsoft.com/office/officeart/2016/7/layout/BasicLinearProcessNumbered"/>
    <dgm:cxn modelId="{93B8D839-E049-B145-81FE-DE38CD794C55}" type="presOf" srcId="{10A699C3-6AD1-5B4F-8E52-009CA0CABD91}" destId="{18F525D8-853A-CF46-8A8C-8375857482C9}" srcOrd="0" destOrd="0" presId="urn:microsoft.com/office/officeart/2016/7/layout/BasicLinearProcessNumbered"/>
    <dgm:cxn modelId="{BB999156-CC1D-4BED-8427-6C84FC9BCBF8}" srcId="{36349720-7AAA-4BEA-A2D0-8445226D42A6}" destId="{6EFFF692-C58F-46DB-B966-EEF46F28D6A4}" srcOrd="1" destOrd="0" parTransId="{3CF413E8-1528-48C0-9A89-39858704D4E2}" sibTransId="{5F7101AD-D352-42D7-B2F3-FD2FF481D328}"/>
    <dgm:cxn modelId="{3D833065-0B96-794E-A796-6B08751F6C9D}" type="presOf" srcId="{89A6E56E-8169-4BF1-BB97-EE6CA744E8A6}" destId="{A215F7DA-AF81-ED48-B4F4-74C131A9E099}" srcOrd="1" destOrd="0" presId="urn:microsoft.com/office/officeart/2016/7/layout/BasicLinearProcessNumbered"/>
    <dgm:cxn modelId="{D2EF1D66-9305-7947-8C19-EC88613AA32E}" srcId="{36349720-7AAA-4BEA-A2D0-8445226D42A6}" destId="{F4129EC7-A278-B94C-A1E1-0F4AE9B9C0C2}" srcOrd="3" destOrd="0" parTransId="{24E6D6C6-1186-3544-B7BC-AFA763238070}" sibTransId="{80EB5DE3-5954-F147-B2A3-B4B67CD7108B}"/>
    <dgm:cxn modelId="{D773F16D-E503-C841-9E0D-1CE50C10DDC3}" type="presOf" srcId="{6EFFF692-C58F-46DB-B966-EEF46F28D6A4}" destId="{6DE305D5-DBEF-C940-99B7-193BF901FEAA}" srcOrd="1" destOrd="0" presId="urn:microsoft.com/office/officeart/2016/7/layout/BasicLinearProcessNumbered"/>
    <dgm:cxn modelId="{7208AD83-8A83-354A-90C1-5D40887682A2}" type="presOf" srcId="{F4129EC7-A278-B94C-A1E1-0F4AE9B9C0C2}" destId="{9EB8B67D-2689-724C-BC90-632144367BE9}" srcOrd="0" destOrd="0" presId="urn:microsoft.com/office/officeart/2016/7/layout/BasicLinearProcessNumbered"/>
    <dgm:cxn modelId="{E51FEA83-AE9B-4A0B-AF21-4E1C49CFC489}" srcId="{36349720-7AAA-4BEA-A2D0-8445226D42A6}" destId="{89A6E56E-8169-4BF1-BB97-EE6CA744E8A6}" srcOrd="0" destOrd="0" parTransId="{64B7A6AF-A9CA-4EC4-B757-DF51A4F9B388}" sibTransId="{2D311DBD-AD35-4A6D-BE08-4F64AA84CB9D}"/>
    <dgm:cxn modelId="{035D8184-580C-43F4-9CCA-CB5A6313A75F}" srcId="{36349720-7AAA-4BEA-A2D0-8445226D42A6}" destId="{336B1600-D204-4B94-847E-6D30D8400582}" srcOrd="2" destOrd="0" parTransId="{5DE944EF-3E8C-46C3-892B-A13765CA3A08}" sibTransId="{E8711F1C-F854-45C4-8494-6B1908DE6C08}"/>
    <dgm:cxn modelId="{F343AE91-D1C9-4B47-9438-317B5ACFD436}" type="presOf" srcId="{5F7101AD-D352-42D7-B2F3-FD2FF481D328}" destId="{92EAFACE-C691-8241-B2B6-9B5464F706D7}" srcOrd="0" destOrd="0" presId="urn:microsoft.com/office/officeart/2016/7/layout/BasicLinearProcessNumbered"/>
    <dgm:cxn modelId="{4B6032A6-08C8-A843-95A1-CBFD67208BFB}" type="presOf" srcId="{E8711F1C-F854-45C4-8494-6B1908DE6C08}" destId="{7C1FDB4A-8500-FC41-9F15-DD7406427B64}" srcOrd="0" destOrd="0" presId="urn:microsoft.com/office/officeart/2016/7/layout/BasicLinearProcessNumbered"/>
    <dgm:cxn modelId="{AAD648AC-0043-E440-8144-E081235D5044}" type="presOf" srcId="{80EB5DE3-5954-F147-B2A3-B4B67CD7108B}" destId="{0668189B-42CF-3644-92BC-A00778CE6CB9}" srcOrd="0" destOrd="0" presId="urn:microsoft.com/office/officeart/2016/7/layout/BasicLinearProcessNumbered"/>
    <dgm:cxn modelId="{8D3763C8-1B71-5D4F-BDB2-F2C9AED443C8}" type="presOf" srcId="{89A6E56E-8169-4BF1-BB97-EE6CA744E8A6}" destId="{54CF624E-8F1F-3B43-A25F-D8D998F297A3}" srcOrd="0" destOrd="0" presId="urn:microsoft.com/office/officeart/2016/7/layout/BasicLinearProcessNumbered"/>
    <dgm:cxn modelId="{A9C795D0-9836-1846-9063-6503A0C88692}" type="presOf" srcId="{336B1600-D204-4B94-847E-6D30D8400582}" destId="{C49421F7-A38A-E949-A739-F56B0F62C253}" srcOrd="0" destOrd="0" presId="urn:microsoft.com/office/officeart/2016/7/layout/BasicLinearProcessNumbered"/>
    <dgm:cxn modelId="{F37C84D1-5D04-DA4B-A8DB-71C715EE9FB9}" type="presOf" srcId="{F4129EC7-A278-B94C-A1E1-0F4AE9B9C0C2}" destId="{F5349D4A-1C95-3B4C-9623-B186EED3B393}" srcOrd="1" destOrd="0" presId="urn:microsoft.com/office/officeart/2016/7/layout/BasicLinearProcessNumbered"/>
    <dgm:cxn modelId="{FB3F4DD6-E1F7-AB40-9F25-DC5E9E91DD30}" type="presOf" srcId="{36349720-7AAA-4BEA-A2D0-8445226D42A6}" destId="{FF43656B-21F2-F845-ADB1-B1550B2B8A1E}" srcOrd="0" destOrd="0" presId="urn:microsoft.com/office/officeart/2016/7/layout/BasicLinearProcessNumbered"/>
    <dgm:cxn modelId="{456E66D7-FC20-0343-907D-9F90D63A3134}" type="presOf" srcId="{336B1600-D204-4B94-847E-6D30D8400582}" destId="{9FA73BC2-74D8-9343-BAB1-9497B7E42033}" srcOrd="1" destOrd="0" presId="urn:microsoft.com/office/officeart/2016/7/layout/BasicLinearProcessNumbered"/>
    <dgm:cxn modelId="{3A883FDE-D52B-794E-AD97-724C11010EBE}" type="presOf" srcId="{10A699C3-6AD1-5B4F-8E52-009CA0CABD91}" destId="{6E5AF137-1E63-3544-8007-546FE0673442}" srcOrd="1" destOrd="0" presId="urn:microsoft.com/office/officeart/2016/7/layout/BasicLinearProcessNumbered"/>
    <dgm:cxn modelId="{37D526E1-5FE1-3A45-83C4-43163D6A061F}" type="presOf" srcId="{6EFFF692-C58F-46DB-B966-EEF46F28D6A4}" destId="{BF7F87A7-D424-CB42-9222-ADFA3B09E402}" srcOrd="0" destOrd="0" presId="urn:microsoft.com/office/officeart/2016/7/layout/BasicLinearProcessNumbered"/>
    <dgm:cxn modelId="{DE101CF2-90FB-A347-8C4E-509267B4AEDD}" type="presOf" srcId="{9014DF04-E3A8-F945-9BD2-8D39C6FF8569}" destId="{09A695DA-D7A7-A54B-8663-866E092BCA48}" srcOrd="0" destOrd="0" presId="urn:microsoft.com/office/officeart/2016/7/layout/BasicLinearProcessNumbered"/>
    <dgm:cxn modelId="{ECDA7CFE-A85A-0B4C-AE36-FB1D6181AAEB}" srcId="{36349720-7AAA-4BEA-A2D0-8445226D42A6}" destId="{10A699C3-6AD1-5B4F-8E52-009CA0CABD91}" srcOrd="4" destOrd="0" parTransId="{ECFD4F7B-1165-934E-8B75-F45A98A6D601}" sibTransId="{9014DF04-E3A8-F945-9BD2-8D39C6FF8569}"/>
    <dgm:cxn modelId="{E92A2846-F851-A246-80B7-94073D8ACE7D}" type="presParOf" srcId="{FF43656B-21F2-F845-ADB1-B1550B2B8A1E}" destId="{09D713C3-BDEA-3645-A968-E7255712703A}" srcOrd="0" destOrd="0" presId="urn:microsoft.com/office/officeart/2016/7/layout/BasicLinearProcessNumbered"/>
    <dgm:cxn modelId="{961D7FDE-0661-5E42-AA4F-C0B5507AB9B8}" type="presParOf" srcId="{09D713C3-BDEA-3645-A968-E7255712703A}" destId="{54CF624E-8F1F-3B43-A25F-D8D998F297A3}" srcOrd="0" destOrd="0" presId="urn:microsoft.com/office/officeart/2016/7/layout/BasicLinearProcessNumbered"/>
    <dgm:cxn modelId="{B7CE0098-371D-ED40-8DBD-E8BCD76E8CE0}" type="presParOf" srcId="{09D713C3-BDEA-3645-A968-E7255712703A}" destId="{B3C9E81D-39EA-0B46-B407-273DECF0EE7F}" srcOrd="1" destOrd="0" presId="urn:microsoft.com/office/officeart/2016/7/layout/BasicLinearProcessNumbered"/>
    <dgm:cxn modelId="{3D03B6BF-E4CD-1E4D-A8E7-C213329E0EF8}" type="presParOf" srcId="{09D713C3-BDEA-3645-A968-E7255712703A}" destId="{4B136560-EE38-B945-8F64-323AAD097107}" srcOrd="2" destOrd="0" presId="urn:microsoft.com/office/officeart/2016/7/layout/BasicLinearProcessNumbered"/>
    <dgm:cxn modelId="{7D538292-8EDA-F145-B7A1-4A275627C552}" type="presParOf" srcId="{09D713C3-BDEA-3645-A968-E7255712703A}" destId="{A215F7DA-AF81-ED48-B4F4-74C131A9E099}" srcOrd="3" destOrd="0" presId="urn:microsoft.com/office/officeart/2016/7/layout/BasicLinearProcessNumbered"/>
    <dgm:cxn modelId="{2F4DF53D-376F-824D-866B-67653B6D585F}" type="presParOf" srcId="{FF43656B-21F2-F845-ADB1-B1550B2B8A1E}" destId="{B4508EE1-C7A6-B542-A708-96DF8E2CB018}" srcOrd="1" destOrd="0" presId="urn:microsoft.com/office/officeart/2016/7/layout/BasicLinearProcessNumbered"/>
    <dgm:cxn modelId="{89B3ECDC-CC71-624D-B9A4-572141BDB06B}" type="presParOf" srcId="{FF43656B-21F2-F845-ADB1-B1550B2B8A1E}" destId="{1E010063-CB03-234A-8E4F-227A0D334CDC}" srcOrd="2" destOrd="0" presId="urn:microsoft.com/office/officeart/2016/7/layout/BasicLinearProcessNumbered"/>
    <dgm:cxn modelId="{FA7BC28A-95E6-4C43-B03D-CCA8A3A0E568}" type="presParOf" srcId="{1E010063-CB03-234A-8E4F-227A0D334CDC}" destId="{BF7F87A7-D424-CB42-9222-ADFA3B09E402}" srcOrd="0" destOrd="0" presId="urn:microsoft.com/office/officeart/2016/7/layout/BasicLinearProcessNumbered"/>
    <dgm:cxn modelId="{BE5BD218-8255-1040-AD58-7237519A878B}" type="presParOf" srcId="{1E010063-CB03-234A-8E4F-227A0D334CDC}" destId="{92EAFACE-C691-8241-B2B6-9B5464F706D7}" srcOrd="1" destOrd="0" presId="urn:microsoft.com/office/officeart/2016/7/layout/BasicLinearProcessNumbered"/>
    <dgm:cxn modelId="{B71ADD14-9552-8148-86A5-E3DF2F440482}" type="presParOf" srcId="{1E010063-CB03-234A-8E4F-227A0D334CDC}" destId="{6678F25C-F1DD-454A-9060-636C067B1EBE}" srcOrd="2" destOrd="0" presId="urn:microsoft.com/office/officeart/2016/7/layout/BasicLinearProcessNumbered"/>
    <dgm:cxn modelId="{653C88B7-C005-2846-8165-ACB4CF7B4A70}" type="presParOf" srcId="{1E010063-CB03-234A-8E4F-227A0D334CDC}" destId="{6DE305D5-DBEF-C940-99B7-193BF901FEAA}" srcOrd="3" destOrd="0" presId="urn:microsoft.com/office/officeart/2016/7/layout/BasicLinearProcessNumbered"/>
    <dgm:cxn modelId="{EDB09E4C-A241-7249-8634-B099C4E98A99}" type="presParOf" srcId="{FF43656B-21F2-F845-ADB1-B1550B2B8A1E}" destId="{B908C0AD-FBB2-1B41-8B2E-2062C477FA46}" srcOrd="3" destOrd="0" presId="urn:microsoft.com/office/officeart/2016/7/layout/BasicLinearProcessNumbered"/>
    <dgm:cxn modelId="{D4C4940A-FE85-4444-9CCB-5F0468AF122F}" type="presParOf" srcId="{FF43656B-21F2-F845-ADB1-B1550B2B8A1E}" destId="{FF1C2950-638E-C14B-A4B6-84B556F96D78}" srcOrd="4" destOrd="0" presId="urn:microsoft.com/office/officeart/2016/7/layout/BasicLinearProcessNumbered"/>
    <dgm:cxn modelId="{17F16E0F-B54F-CA43-8F99-B47367E3F2ED}" type="presParOf" srcId="{FF1C2950-638E-C14B-A4B6-84B556F96D78}" destId="{C49421F7-A38A-E949-A739-F56B0F62C253}" srcOrd="0" destOrd="0" presId="urn:microsoft.com/office/officeart/2016/7/layout/BasicLinearProcessNumbered"/>
    <dgm:cxn modelId="{E649F0AE-263E-ED42-AC56-3D59AADE2B78}" type="presParOf" srcId="{FF1C2950-638E-C14B-A4B6-84B556F96D78}" destId="{7C1FDB4A-8500-FC41-9F15-DD7406427B64}" srcOrd="1" destOrd="0" presId="urn:microsoft.com/office/officeart/2016/7/layout/BasicLinearProcessNumbered"/>
    <dgm:cxn modelId="{2F764DCC-4C3D-CA42-94C9-0C96F496C1A9}" type="presParOf" srcId="{FF1C2950-638E-C14B-A4B6-84B556F96D78}" destId="{44B64DD3-6B83-A549-A5B0-C55E77DA5B97}" srcOrd="2" destOrd="0" presId="urn:microsoft.com/office/officeart/2016/7/layout/BasicLinearProcessNumbered"/>
    <dgm:cxn modelId="{10C8DFCE-B7F4-E044-8682-C62A2EC822F0}" type="presParOf" srcId="{FF1C2950-638E-C14B-A4B6-84B556F96D78}" destId="{9FA73BC2-74D8-9343-BAB1-9497B7E42033}" srcOrd="3" destOrd="0" presId="urn:microsoft.com/office/officeart/2016/7/layout/BasicLinearProcessNumbered"/>
    <dgm:cxn modelId="{1EE5CB18-B4AC-A943-A435-74EE3B0B9915}" type="presParOf" srcId="{FF43656B-21F2-F845-ADB1-B1550B2B8A1E}" destId="{249666A1-925F-5145-9A1C-B9A6614EA0C2}" srcOrd="5" destOrd="0" presId="urn:microsoft.com/office/officeart/2016/7/layout/BasicLinearProcessNumbered"/>
    <dgm:cxn modelId="{7EE2590A-33E8-DE4E-A8D8-7AA908ACC8B7}" type="presParOf" srcId="{FF43656B-21F2-F845-ADB1-B1550B2B8A1E}" destId="{44F4D5A1-ADF7-E745-98BB-F4EC3DE590F5}" srcOrd="6" destOrd="0" presId="urn:microsoft.com/office/officeart/2016/7/layout/BasicLinearProcessNumbered"/>
    <dgm:cxn modelId="{3745172E-258D-7C49-A96C-4182C538E2D8}" type="presParOf" srcId="{44F4D5A1-ADF7-E745-98BB-F4EC3DE590F5}" destId="{9EB8B67D-2689-724C-BC90-632144367BE9}" srcOrd="0" destOrd="0" presId="urn:microsoft.com/office/officeart/2016/7/layout/BasicLinearProcessNumbered"/>
    <dgm:cxn modelId="{7BE8371B-1E6A-C84E-9DD8-2D3350F7A065}" type="presParOf" srcId="{44F4D5A1-ADF7-E745-98BB-F4EC3DE590F5}" destId="{0668189B-42CF-3644-92BC-A00778CE6CB9}" srcOrd="1" destOrd="0" presId="urn:microsoft.com/office/officeart/2016/7/layout/BasicLinearProcessNumbered"/>
    <dgm:cxn modelId="{9D580FA2-B760-064F-9EE9-F4F56AD01FD0}" type="presParOf" srcId="{44F4D5A1-ADF7-E745-98BB-F4EC3DE590F5}" destId="{CEB761F6-5DCE-D249-949C-D2394B9E97D7}" srcOrd="2" destOrd="0" presId="urn:microsoft.com/office/officeart/2016/7/layout/BasicLinearProcessNumbered"/>
    <dgm:cxn modelId="{B9C3782D-B689-E24C-9544-6C3D7DD05DF1}" type="presParOf" srcId="{44F4D5A1-ADF7-E745-98BB-F4EC3DE590F5}" destId="{F5349D4A-1C95-3B4C-9623-B186EED3B393}" srcOrd="3" destOrd="0" presId="urn:microsoft.com/office/officeart/2016/7/layout/BasicLinearProcessNumbered"/>
    <dgm:cxn modelId="{0296EB64-4504-3D49-B9D8-D2DD0C19AFAF}" type="presParOf" srcId="{FF43656B-21F2-F845-ADB1-B1550B2B8A1E}" destId="{A996384E-310F-A24F-984A-B238D4674108}" srcOrd="7" destOrd="0" presId="urn:microsoft.com/office/officeart/2016/7/layout/BasicLinearProcessNumbered"/>
    <dgm:cxn modelId="{83BB230A-57EB-F743-837C-91016AF75DCE}" type="presParOf" srcId="{FF43656B-21F2-F845-ADB1-B1550B2B8A1E}" destId="{C660DDAC-3AF6-B342-80AE-CA4F42A15CFF}" srcOrd="8" destOrd="0" presId="urn:microsoft.com/office/officeart/2016/7/layout/BasicLinearProcessNumbered"/>
    <dgm:cxn modelId="{192DE9E3-FA2F-0740-973E-002CF5032EBD}" type="presParOf" srcId="{C660DDAC-3AF6-B342-80AE-CA4F42A15CFF}" destId="{18F525D8-853A-CF46-8A8C-8375857482C9}" srcOrd="0" destOrd="0" presId="urn:microsoft.com/office/officeart/2016/7/layout/BasicLinearProcessNumbered"/>
    <dgm:cxn modelId="{C04E8AFF-6BA7-CE4B-BA1A-09F632E5F62C}" type="presParOf" srcId="{C660DDAC-3AF6-B342-80AE-CA4F42A15CFF}" destId="{09A695DA-D7A7-A54B-8663-866E092BCA48}" srcOrd="1" destOrd="0" presId="urn:microsoft.com/office/officeart/2016/7/layout/BasicLinearProcessNumbered"/>
    <dgm:cxn modelId="{8F258365-0605-CB4E-AAD4-822B8DA63683}" type="presParOf" srcId="{C660DDAC-3AF6-B342-80AE-CA4F42A15CFF}" destId="{A26A7940-BD14-AE42-8585-67D10E63484D}" srcOrd="2" destOrd="0" presId="urn:microsoft.com/office/officeart/2016/7/layout/BasicLinearProcessNumbered"/>
    <dgm:cxn modelId="{7A78D297-09C8-6A4B-85AA-BF0BAB176625}" type="presParOf" srcId="{C660DDAC-3AF6-B342-80AE-CA4F42A15CFF}" destId="{6E5AF137-1E63-3544-8007-546FE067344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F624E-8F1F-3B43-A25F-D8D998F297A3}">
      <dsp:nvSpPr>
        <dsp:cNvPr id="0" name=""/>
        <dsp:cNvSpPr/>
      </dsp:nvSpPr>
      <dsp:spPr>
        <a:xfrm>
          <a:off x="3563" y="520882"/>
          <a:ext cx="1929339" cy="2701075"/>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Identify the data that is to be analyzed / Defining questions or goals</a:t>
          </a:r>
        </a:p>
        <a:p>
          <a:pPr marL="0" lvl="0" indent="0" algn="ctr" defTabSz="488950">
            <a:lnSpc>
              <a:spcPct val="90000"/>
            </a:lnSpc>
            <a:spcBef>
              <a:spcPct val="0"/>
            </a:spcBef>
            <a:spcAft>
              <a:spcPct val="35000"/>
            </a:spcAft>
            <a:buNone/>
          </a:pPr>
          <a:r>
            <a:rPr lang="en-US" sz="1100" kern="1200" baseline="0" dirty="0"/>
            <a:t>The goal could be something as novice: Put all the like colors or shapes together. </a:t>
          </a:r>
          <a:endParaRPr lang="en-US" sz="1100" b="1" kern="1200" dirty="0"/>
        </a:p>
      </dsp:txBody>
      <dsp:txXfrm>
        <a:off x="3563" y="1547291"/>
        <a:ext cx="1929339" cy="1620645"/>
      </dsp:txXfrm>
    </dsp:sp>
    <dsp:sp modelId="{B3C9E81D-39EA-0B46-B407-273DECF0EE7F}">
      <dsp:nvSpPr>
        <dsp:cNvPr id="0" name=""/>
        <dsp:cNvSpPr/>
      </dsp:nvSpPr>
      <dsp:spPr>
        <a:xfrm>
          <a:off x="563071" y="790990"/>
          <a:ext cx="810322" cy="810322"/>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681740" y="909659"/>
        <a:ext cx="572984" cy="572984"/>
      </dsp:txXfrm>
    </dsp:sp>
    <dsp:sp modelId="{4B136560-EE38-B945-8F64-323AAD097107}">
      <dsp:nvSpPr>
        <dsp:cNvPr id="0" name=""/>
        <dsp:cNvSpPr/>
      </dsp:nvSpPr>
      <dsp:spPr>
        <a:xfrm>
          <a:off x="3563" y="3221886"/>
          <a:ext cx="1929339" cy="72"/>
        </a:xfrm>
        <a:prstGeom prst="rect">
          <a:avLst/>
        </a:prstGeom>
        <a:solidFill>
          <a:schemeClr val="accent2">
            <a:hueOff val="-18406"/>
            <a:satOff val="-6037"/>
            <a:lumOff val="-2200"/>
            <a:alphaOff val="0"/>
          </a:schemeClr>
        </a:solidFill>
        <a:ln w="34925" cap="flat" cmpd="sng" algn="in">
          <a:solidFill>
            <a:schemeClr val="accent2">
              <a:hueOff val="-18406"/>
              <a:satOff val="-6037"/>
              <a:lumOff val="-22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F87A7-D424-CB42-9222-ADFA3B09E402}">
      <dsp:nvSpPr>
        <dsp:cNvPr id="0" name=""/>
        <dsp:cNvSpPr/>
      </dsp:nvSpPr>
      <dsp:spPr>
        <a:xfrm>
          <a:off x="2125837" y="520882"/>
          <a:ext cx="1929339" cy="2701075"/>
        </a:xfrm>
        <a:prstGeom prst="rect">
          <a:avLst/>
        </a:prstGeom>
        <a:solidFill>
          <a:schemeClr val="accent2">
            <a:tint val="40000"/>
            <a:alpha val="90000"/>
            <a:hueOff val="-8956"/>
            <a:satOff val="-13667"/>
            <a:lumOff val="-1412"/>
            <a:alphaOff val="0"/>
          </a:schemeClr>
        </a:solidFill>
        <a:ln w="34925" cap="flat" cmpd="sng" algn="in">
          <a:solidFill>
            <a:schemeClr val="accent2">
              <a:tint val="40000"/>
              <a:alpha val="90000"/>
              <a:hueOff val="-8956"/>
              <a:satOff val="-13667"/>
              <a:lumOff val="-1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Collect the data / data to be used</a:t>
          </a:r>
        </a:p>
        <a:p>
          <a:pPr marL="0" lvl="0" indent="0" algn="ctr" defTabSz="488950">
            <a:lnSpc>
              <a:spcPct val="90000"/>
            </a:lnSpc>
            <a:spcBef>
              <a:spcPct val="0"/>
            </a:spcBef>
            <a:spcAft>
              <a:spcPct val="35000"/>
            </a:spcAft>
            <a:buNone/>
          </a:pPr>
          <a:r>
            <a:rPr lang="en-US" sz="1100" kern="1200" baseline="0" dirty="0"/>
            <a:t>For simplicity there would be objects of likeness ranging for 2-20. </a:t>
          </a:r>
          <a:endParaRPr lang="en-US" sz="1100" b="1" kern="1200" dirty="0"/>
        </a:p>
      </dsp:txBody>
      <dsp:txXfrm>
        <a:off x="2125837" y="1547291"/>
        <a:ext cx="1929339" cy="1620645"/>
      </dsp:txXfrm>
    </dsp:sp>
    <dsp:sp modelId="{92EAFACE-C691-8241-B2B6-9B5464F706D7}">
      <dsp:nvSpPr>
        <dsp:cNvPr id="0" name=""/>
        <dsp:cNvSpPr/>
      </dsp:nvSpPr>
      <dsp:spPr>
        <a:xfrm>
          <a:off x="2685345" y="790990"/>
          <a:ext cx="810322" cy="810322"/>
        </a:xfrm>
        <a:prstGeom prst="ellipse">
          <a:avLst/>
        </a:prstGeom>
        <a:solidFill>
          <a:schemeClr val="accent2">
            <a:hueOff val="-36812"/>
            <a:satOff val="-12074"/>
            <a:lumOff val="-4401"/>
            <a:alphaOff val="0"/>
          </a:schemeClr>
        </a:solidFill>
        <a:ln w="34925" cap="flat" cmpd="sng" algn="in">
          <a:solidFill>
            <a:schemeClr val="accent2">
              <a:hueOff val="-36812"/>
              <a:satOff val="-12074"/>
              <a:lumOff val="-44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2804014" y="909659"/>
        <a:ext cx="572984" cy="572984"/>
      </dsp:txXfrm>
    </dsp:sp>
    <dsp:sp modelId="{6678F25C-F1DD-454A-9060-636C067B1EBE}">
      <dsp:nvSpPr>
        <dsp:cNvPr id="0" name=""/>
        <dsp:cNvSpPr/>
      </dsp:nvSpPr>
      <dsp:spPr>
        <a:xfrm>
          <a:off x="2125837" y="3221886"/>
          <a:ext cx="1929339" cy="72"/>
        </a:xfrm>
        <a:prstGeom prst="rect">
          <a:avLst/>
        </a:prstGeom>
        <a:solidFill>
          <a:schemeClr val="accent2">
            <a:hueOff val="-55218"/>
            <a:satOff val="-18112"/>
            <a:lumOff val="-6601"/>
            <a:alphaOff val="0"/>
          </a:schemeClr>
        </a:solidFill>
        <a:ln w="34925" cap="flat" cmpd="sng" algn="in">
          <a:solidFill>
            <a:schemeClr val="accent2">
              <a:hueOff val="-55218"/>
              <a:satOff val="-18112"/>
              <a:lumOff val="-66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9421F7-A38A-E949-A739-F56B0F62C253}">
      <dsp:nvSpPr>
        <dsp:cNvPr id="0" name=""/>
        <dsp:cNvSpPr/>
      </dsp:nvSpPr>
      <dsp:spPr>
        <a:xfrm>
          <a:off x="4248110" y="520882"/>
          <a:ext cx="1929339" cy="2701075"/>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Clean the data / removing outliers </a:t>
          </a:r>
        </a:p>
        <a:p>
          <a:pPr marL="0" lvl="0" indent="0" algn="ctr" defTabSz="488950">
            <a:lnSpc>
              <a:spcPct val="90000"/>
            </a:lnSpc>
            <a:spcBef>
              <a:spcPct val="0"/>
            </a:spcBef>
            <a:spcAft>
              <a:spcPct val="35000"/>
            </a:spcAft>
            <a:buNone/>
          </a:pPr>
          <a:r>
            <a:rPr lang="en-US" sz="1100" kern="1200" baseline="0" dirty="0"/>
            <a:t>For simplicity there would be object(s) that our outliers.</a:t>
          </a:r>
          <a:endParaRPr lang="en-US" sz="1100" b="1" kern="1200" dirty="0"/>
        </a:p>
      </dsp:txBody>
      <dsp:txXfrm>
        <a:off x="4248110" y="1547291"/>
        <a:ext cx="1929339" cy="1620645"/>
      </dsp:txXfrm>
    </dsp:sp>
    <dsp:sp modelId="{7C1FDB4A-8500-FC41-9F15-DD7406427B64}">
      <dsp:nvSpPr>
        <dsp:cNvPr id="0" name=""/>
        <dsp:cNvSpPr/>
      </dsp:nvSpPr>
      <dsp:spPr>
        <a:xfrm>
          <a:off x="4807619" y="790990"/>
          <a:ext cx="810322" cy="810322"/>
        </a:xfrm>
        <a:prstGeom prst="ellipse">
          <a:avLst/>
        </a:prstGeom>
        <a:solidFill>
          <a:schemeClr val="accent2">
            <a:hueOff val="-73624"/>
            <a:satOff val="-24149"/>
            <a:lumOff val="-8801"/>
            <a:alphaOff val="0"/>
          </a:schemeClr>
        </a:solidFill>
        <a:ln w="34925" cap="flat" cmpd="sng" algn="in">
          <a:solidFill>
            <a:schemeClr val="accent2">
              <a:hueOff val="-73624"/>
              <a:satOff val="-24149"/>
              <a:lumOff val="-88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4926288" y="909659"/>
        <a:ext cx="572984" cy="572984"/>
      </dsp:txXfrm>
    </dsp:sp>
    <dsp:sp modelId="{44B64DD3-6B83-A549-A5B0-C55E77DA5B97}">
      <dsp:nvSpPr>
        <dsp:cNvPr id="0" name=""/>
        <dsp:cNvSpPr/>
      </dsp:nvSpPr>
      <dsp:spPr>
        <a:xfrm>
          <a:off x="4248110" y="3221886"/>
          <a:ext cx="1929339" cy="72"/>
        </a:xfrm>
        <a:prstGeom prst="rect">
          <a:avLst/>
        </a:prstGeom>
        <a:solidFill>
          <a:schemeClr val="accent2">
            <a:hueOff val="-92030"/>
            <a:satOff val="-30186"/>
            <a:lumOff val="-11002"/>
            <a:alphaOff val="0"/>
          </a:schemeClr>
        </a:solidFill>
        <a:ln w="34925" cap="flat" cmpd="sng" algn="in">
          <a:solidFill>
            <a:schemeClr val="accent2">
              <a:hueOff val="-92030"/>
              <a:satOff val="-30186"/>
              <a:lumOff val="-110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8B67D-2689-724C-BC90-632144367BE9}">
      <dsp:nvSpPr>
        <dsp:cNvPr id="0" name=""/>
        <dsp:cNvSpPr/>
      </dsp:nvSpPr>
      <dsp:spPr>
        <a:xfrm>
          <a:off x="6370384" y="520882"/>
          <a:ext cx="1929339" cy="2701075"/>
        </a:xfrm>
        <a:prstGeom prst="rect">
          <a:avLst/>
        </a:prstGeom>
        <a:solidFill>
          <a:schemeClr val="accent2">
            <a:tint val="40000"/>
            <a:alpha val="90000"/>
            <a:hueOff val="-26867"/>
            <a:satOff val="-41000"/>
            <a:lumOff val="-4235"/>
            <a:alphaOff val="0"/>
          </a:schemeClr>
        </a:solidFill>
        <a:ln w="34925" cap="flat" cmpd="sng" algn="in">
          <a:solidFill>
            <a:schemeClr val="accent2">
              <a:tint val="40000"/>
              <a:alpha val="90000"/>
              <a:hueOff val="-26867"/>
              <a:satOff val="-41000"/>
              <a:lumOff val="-4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Font typeface="+mj-lt"/>
            <a:buNone/>
          </a:pPr>
          <a:r>
            <a:rPr lang="en-US" sz="1100" b="1" kern="1200" dirty="0"/>
            <a:t>Analyze</a:t>
          </a:r>
        </a:p>
        <a:p>
          <a:pPr marL="0" lvl="0" indent="0" algn="ctr" defTabSz="488950">
            <a:lnSpc>
              <a:spcPct val="90000"/>
            </a:lnSpc>
            <a:spcBef>
              <a:spcPct val="0"/>
            </a:spcBef>
            <a:spcAft>
              <a:spcPct val="35000"/>
            </a:spcAft>
            <a:buFont typeface="+mj-lt"/>
            <a:buNone/>
          </a:pPr>
          <a:r>
            <a:rPr lang="en-US" sz="1100" kern="1200" dirty="0"/>
            <a:t>Students will analyze the data. There will be a series of questions ask to the students about the data sets.</a:t>
          </a:r>
          <a:endParaRPr lang="en-US" sz="1100" b="1" kern="1200" dirty="0"/>
        </a:p>
      </dsp:txBody>
      <dsp:txXfrm>
        <a:off x="6370384" y="1547291"/>
        <a:ext cx="1929339" cy="1620645"/>
      </dsp:txXfrm>
    </dsp:sp>
    <dsp:sp modelId="{0668189B-42CF-3644-92BC-A00778CE6CB9}">
      <dsp:nvSpPr>
        <dsp:cNvPr id="0" name=""/>
        <dsp:cNvSpPr/>
      </dsp:nvSpPr>
      <dsp:spPr>
        <a:xfrm>
          <a:off x="6929892" y="790990"/>
          <a:ext cx="810322" cy="810322"/>
        </a:xfrm>
        <a:prstGeom prst="ellipse">
          <a:avLst/>
        </a:prstGeom>
        <a:solidFill>
          <a:schemeClr val="accent2">
            <a:hueOff val="-110436"/>
            <a:satOff val="-36223"/>
            <a:lumOff val="-13202"/>
            <a:alphaOff val="0"/>
          </a:schemeClr>
        </a:solidFill>
        <a:ln w="34925" cap="flat" cmpd="sng" algn="in">
          <a:solidFill>
            <a:schemeClr val="accent2">
              <a:hueOff val="-110436"/>
              <a:satOff val="-36223"/>
              <a:lumOff val="-132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a:t>4</a:t>
          </a:r>
        </a:p>
      </dsp:txBody>
      <dsp:txXfrm>
        <a:off x="7048561" y="909659"/>
        <a:ext cx="572984" cy="572984"/>
      </dsp:txXfrm>
    </dsp:sp>
    <dsp:sp modelId="{CEB761F6-5DCE-D249-949C-D2394B9E97D7}">
      <dsp:nvSpPr>
        <dsp:cNvPr id="0" name=""/>
        <dsp:cNvSpPr/>
      </dsp:nvSpPr>
      <dsp:spPr>
        <a:xfrm>
          <a:off x="6370384" y="3221886"/>
          <a:ext cx="1929339" cy="72"/>
        </a:xfrm>
        <a:prstGeom prst="rect">
          <a:avLst/>
        </a:prstGeom>
        <a:solidFill>
          <a:schemeClr val="accent2">
            <a:hueOff val="-128842"/>
            <a:satOff val="-42261"/>
            <a:lumOff val="-15402"/>
            <a:alphaOff val="0"/>
          </a:schemeClr>
        </a:solidFill>
        <a:ln w="34925" cap="flat" cmpd="sng" algn="in">
          <a:solidFill>
            <a:schemeClr val="accent2">
              <a:hueOff val="-128842"/>
              <a:satOff val="-42261"/>
              <a:lumOff val="-154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525D8-853A-CF46-8A8C-8375857482C9}">
      <dsp:nvSpPr>
        <dsp:cNvPr id="0" name=""/>
        <dsp:cNvSpPr/>
      </dsp:nvSpPr>
      <dsp:spPr>
        <a:xfrm>
          <a:off x="8492657" y="520882"/>
          <a:ext cx="1929339" cy="2701075"/>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Font typeface="+mj-lt"/>
            <a:buNone/>
          </a:pPr>
          <a:r>
            <a:rPr lang="en-US" sz="1100" b="1" kern="1200" dirty="0"/>
            <a:t>Interpretation of results / creating data visualizations</a:t>
          </a:r>
        </a:p>
        <a:p>
          <a:pPr marL="0" lvl="0" indent="0" algn="ctr" defTabSz="488950">
            <a:lnSpc>
              <a:spcPct val="90000"/>
            </a:lnSpc>
            <a:spcBef>
              <a:spcPct val="0"/>
            </a:spcBef>
            <a:spcAft>
              <a:spcPct val="35000"/>
            </a:spcAft>
            <a:buFont typeface="+mj-lt"/>
            <a:buNone/>
          </a:pPr>
          <a:r>
            <a:rPr lang="en-US" sz="1100" kern="1200" dirty="0"/>
            <a:t>The data will be display in many different charts for the student to see. </a:t>
          </a:r>
          <a:endParaRPr lang="en-US" sz="1100" b="1" kern="1200" dirty="0"/>
        </a:p>
      </dsp:txBody>
      <dsp:txXfrm>
        <a:off x="8492657" y="1547291"/>
        <a:ext cx="1929339" cy="1620645"/>
      </dsp:txXfrm>
    </dsp:sp>
    <dsp:sp modelId="{09A695DA-D7A7-A54B-8663-866E092BCA48}">
      <dsp:nvSpPr>
        <dsp:cNvPr id="0" name=""/>
        <dsp:cNvSpPr/>
      </dsp:nvSpPr>
      <dsp:spPr>
        <a:xfrm>
          <a:off x="9052166" y="790990"/>
          <a:ext cx="810322" cy="810322"/>
        </a:xfrm>
        <a:prstGeom prst="ellipse">
          <a:avLst/>
        </a:prstGeom>
        <a:solidFill>
          <a:schemeClr val="accent2">
            <a:hueOff val="-147248"/>
            <a:satOff val="-48298"/>
            <a:lumOff val="-17603"/>
            <a:alphaOff val="0"/>
          </a:schemeClr>
        </a:solidFill>
        <a:ln w="34925" cap="flat" cmpd="sng" algn="in">
          <a:solidFill>
            <a:schemeClr val="accent2">
              <a:hueOff val="-147248"/>
              <a:satOff val="-48298"/>
              <a:lumOff val="-1760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a:t>5</a:t>
          </a:r>
        </a:p>
      </dsp:txBody>
      <dsp:txXfrm>
        <a:off x="9170835" y="909659"/>
        <a:ext cx="572984" cy="572984"/>
      </dsp:txXfrm>
    </dsp:sp>
    <dsp:sp modelId="{A26A7940-BD14-AE42-8585-67D10E63484D}">
      <dsp:nvSpPr>
        <dsp:cNvPr id="0" name=""/>
        <dsp:cNvSpPr/>
      </dsp:nvSpPr>
      <dsp:spPr>
        <a:xfrm>
          <a:off x="8492657" y="3221886"/>
          <a:ext cx="1929339" cy="72"/>
        </a:xfrm>
        <a:prstGeom prst="rect">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EECAF-B964-054D-BF5C-D88D37DA07EE}"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3A9EC-DB20-A443-9EC8-0B56B9E8DC8E}" type="slidenum">
              <a:rPr lang="en-US" smtClean="0"/>
              <a:t>‹#›</a:t>
            </a:fld>
            <a:endParaRPr lang="en-US"/>
          </a:p>
        </p:txBody>
      </p:sp>
    </p:spTree>
    <p:extLst>
      <p:ext uri="{BB962C8B-B14F-4D97-AF65-F5344CB8AC3E}">
        <p14:creationId xmlns:p14="http://schemas.microsoft.com/office/powerpoint/2010/main" val="209232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will incorporate many of the lessons that are described in the in the Pennsylvania Learning Standard for Early Education for Kindergarten. (There would many different versions of this program by grade level but this protype will focus on kindergarten students.)</a:t>
            </a:r>
          </a:p>
          <a:p>
            <a:r>
              <a:rPr lang="en-US" dirty="0"/>
              <a:t>The protype version of this program will include sections 1.1 Foundational Skill, 2.1 Numbers and Operations, 2.2 Algebraic Concepts, 2.4 Measurement, Data and Probability, and 15.4 Computer and Information Technology from the Pennsylvania Learning Standard for Early Education for Kindergarten.</a:t>
            </a:r>
          </a:p>
          <a:p>
            <a:endParaRPr lang="en-US" dirty="0"/>
          </a:p>
        </p:txBody>
      </p:sp>
      <p:sp>
        <p:nvSpPr>
          <p:cNvPr id="4" name="Slide Number Placeholder 3"/>
          <p:cNvSpPr>
            <a:spLocks noGrp="1"/>
          </p:cNvSpPr>
          <p:nvPr>
            <p:ph type="sldNum" sz="quarter" idx="5"/>
          </p:nvPr>
        </p:nvSpPr>
        <p:spPr/>
        <p:txBody>
          <a:bodyPr/>
          <a:lstStyle/>
          <a:p>
            <a:fld id="{3F93A9EC-DB20-A443-9EC8-0B56B9E8DC8E}" type="slidenum">
              <a:rPr lang="en-US" smtClean="0"/>
              <a:t>2</a:t>
            </a:fld>
            <a:endParaRPr lang="en-US"/>
          </a:p>
        </p:txBody>
      </p:sp>
    </p:spTree>
    <p:extLst>
      <p:ext uri="{BB962C8B-B14F-4D97-AF65-F5344CB8AC3E}">
        <p14:creationId xmlns:p14="http://schemas.microsoft.com/office/powerpoint/2010/main" val="130249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3A9EC-DB20-A443-9EC8-0B56B9E8DC8E}" type="slidenum">
              <a:rPr lang="en-US" smtClean="0"/>
              <a:t>7</a:t>
            </a:fld>
            <a:endParaRPr lang="en-US"/>
          </a:p>
        </p:txBody>
      </p:sp>
    </p:spTree>
    <p:extLst>
      <p:ext uri="{BB962C8B-B14F-4D97-AF65-F5344CB8AC3E}">
        <p14:creationId xmlns:p14="http://schemas.microsoft.com/office/powerpoint/2010/main" val="708065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4/5/22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4/5/22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4/5/22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46CE-F131-1C4E-BA57-9C59A7E50F60}"/>
              </a:ext>
            </a:extLst>
          </p:cNvPr>
          <p:cNvSpPr>
            <a:spLocks noGrp="1"/>
          </p:cNvSpPr>
          <p:nvPr>
            <p:ph type="ctrTitle"/>
          </p:nvPr>
        </p:nvSpPr>
        <p:spPr/>
        <p:txBody>
          <a:bodyPr/>
          <a:lstStyle/>
          <a:p>
            <a:r>
              <a:rPr lang="en-US" dirty="0"/>
              <a:t>No ‘</a:t>
            </a:r>
            <a:r>
              <a:rPr lang="en-US" dirty="0" err="1"/>
              <a:t>comp’romised</a:t>
            </a:r>
            <a:r>
              <a:rPr lang="en-US" dirty="0"/>
              <a:t> LEARNING</a:t>
            </a:r>
          </a:p>
        </p:txBody>
      </p:sp>
      <p:sp>
        <p:nvSpPr>
          <p:cNvPr id="3" name="Subtitle 2">
            <a:extLst>
              <a:ext uri="{FF2B5EF4-FFF2-40B4-BE49-F238E27FC236}">
                <a16:creationId xmlns:a16="http://schemas.microsoft.com/office/drawing/2014/main" id="{3AB9ADB9-FA14-8C40-8725-957414539CF1}"/>
              </a:ext>
            </a:extLst>
          </p:cNvPr>
          <p:cNvSpPr>
            <a:spLocks noGrp="1"/>
          </p:cNvSpPr>
          <p:nvPr>
            <p:ph type="subTitle" idx="1"/>
          </p:nvPr>
        </p:nvSpPr>
        <p:spPr/>
        <p:txBody>
          <a:bodyPr/>
          <a:lstStyle/>
          <a:p>
            <a:r>
              <a:rPr lang="en-US" dirty="0"/>
              <a:t>By Marquicha Green</a:t>
            </a:r>
          </a:p>
        </p:txBody>
      </p:sp>
    </p:spTree>
    <p:extLst>
      <p:ext uri="{BB962C8B-B14F-4D97-AF65-F5344CB8AC3E}">
        <p14:creationId xmlns:p14="http://schemas.microsoft.com/office/powerpoint/2010/main" val="223575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702D1-CE50-6F4C-9D5A-B4D97898F2E4}"/>
              </a:ext>
            </a:extLst>
          </p:cNvPr>
          <p:cNvSpPr>
            <a:spLocks noGrp="1"/>
          </p:cNvSpPr>
          <p:nvPr>
            <p:ph type="title"/>
          </p:nvPr>
        </p:nvSpPr>
        <p:spPr>
          <a:xfrm>
            <a:off x="1105469" y="5423537"/>
            <a:ext cx="9867331" cy="868081"/>
          </a:xfrm>
        </p:spPr>
        <p:txBody>
          <a:bodyPr anchor="ctr">
            <a:normAutofit/>
          </a:bodyPr>
          <a:lstStyle/>
          <a:p>
            <a:r>
              <a:rPr lang="en-US" dirty="0"/>
              <a:t>Description </a:t>
            </a:r>
            <a:endParaRPr lang="en-US"/>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108F3585-6A28-3E49-B3DF-8A8CF2D6A982}"/>
              </a:ext>
            </a:extLst>
          </p:cNvPr>
          <p:cNvSpPr>
            <a:spLocks noGrp="1"/>
          </p:cNvSpPr>
          <p:nvPr>
            <p:ph idx="1"/>
          </p:nvPr>
        </p:nvSpPr>
        <p:spPr>
          <a:xfrm>
            <a:off x="1219201" y="1123486"/>
            <a:ext cx="9639868" cy="3516753"/>
          </a:xfrm>
        </p:spPr>
        <p:txBody>
          <a:bodyPr anchor="ctr">
            <a:normAutofit/>
          </a:bodyPr>
          <a:lstStyle/>
          <a:p>
            <a:pPr marL="0" indent="0" algn="ctr">
              <a:buNone/>
            </a:pPr>
            <a:r>
              <a:rPr lang="en-US" dirty="0"/>
              <a:t>My project is a program that incorporates computer science learning into the already established curriculum throughout inner city public schools. </a:t>
            </a:r>
          </a:p>
          <a:p>
            <a:pPr marL="0" indent="0">
              <a:buNone/>
            </a:pPr>
            <a:endParaRPr lang="en-US"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7004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5905B72-9438-ED4B-A70B-9D45727B8B2E}"/>
              </a:ext>
            </a:extLst>
          </p:cNvPr>
          <p:cNvSpPr>
            <a:spLocks noGrp="1"/>
          </p:cNvSpPr>
          <p:nvPr>
            <p:ph type="title"/>
          </p:nvPr>
        </p:nvSpPr>
        <p:spPr>
          <a:xfrm>
            <a:off x="640081" y="791570"/>
            <a:ext cx="4018839" cy="5262390"/>
          </a:xfrm>
        </p:spPr>
        <p:txBody>
          <a:bodyPr anchor="ctr">
            <a:normAutofit/>
          </a:bodyPr>
          <a:lstStyle/>
          <a:p>
            <a:r>
              <a:rPr lang="en-US" sz="5400">
                <a:solidFill>
                  <a:schemeClr val="bg2"/>
                </a:solidFill>
              </a:rPr>
              <a:t>Main Strengths </a:t>
            </a:r>
            <a:endParaRPr lang="en-US" sz="54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687912D-EE12-374D-80D7-32731A148E64}"/>
              </a:ext>
            </a:extLst>
          </p:cNvPr>
          <p:cNvSpPr>
            <a:spLocks noGrp="1"/>
          </p:cNvSpPr>
          <p:nvPr>
            <p:ph idx="1"/>
          </p:nvPr>
        </p:nvSpPr>
        <p:spPr>
          <a:xfrm>
            <a:off x="6176720" y="791570"/>
            <a:ext cx="4892308" cy="5262390"/>
          </a:xfrm>
        </p:spPr>
        <p:txBody>
          <a:bodyPr anchor="ctr">
            <a:normAutofit/>
          </a:bodyPr>
          <a:lstStyle/>
          <a:p>
            <a:r>
              <a:rPr lang="en-US" dirty="0"/>
              <a:t>Exposure to computer science learning in early in the educational career of many students</a:t>
            </a:r>
          </a:p>
          <a:p>
            <a:r>
              <a:rPr lang="en-US" dirty="0"/>
              <a:t>Easy and convenient to deploy for educators</a:t>
            </a:r>
          </a:p>
          <a:p>
            <a:r>
              <a:rPr lang="en-US" dirty="0"/>
              <a:t>An overall seamless, creative, effective way to have students open to the endless possibilities that a career in the tech industry can offer </a:t>
            </a:r>
          </a:p>
        </p:txBody>
      </p:sp>
    </p:spTree>
    <p:extLst>
      <p:ext uri="{BB962C8B-B14F-4D97-AF65-F5344CB8AC3E}">
        <p14:creationId xmlns:p14="http://schemas.microsoft.com/office/powerpoint/2010/main" val="26767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F9EC-BE01-D44C-A816-0FB06F7CE470}"/>
              </a:ext>
            </a:extLst>
          </p:cNvPr>
          <p:cNvSpPr>
            <a:spLocks noGrp="1"/>
          </p:cNvSpPr>
          <p:nvPr>
            <p:ph type="title"/>
          </p:nvPr>
        </p:nvSpPr>
        <p:spPr/>
        <p:txBody>
          <a:bodyPr/>
          <a:lstStyle/>
          <a:p>
            <a:pPr algn="ctr"/>
            <a:r>
              <a:rPr lang="en-US" dirty="0"/>
              <a:t>Primary Development Environment </a:t>
            </a:r>
          </a:p>
        </p:txBody>
      </p:sp>
      <p:sp>
        <p:nvSpPr>
          <p:cNvPr id="3" name="Content Placeholder 2">
            <a:extLst>
              <a:ext uri="{FF2B5EF4-FFF2-40B4-BE49-F238E27FC236}">
                <a16:creationId xmlns:a16="http://schemas.microsoft.com/office/drawing/2014/main" id="{C80FFA94-6B96-8C4D-9068-7E4356A894AD}"/>
              </a:ext>
            </a:extLst>
          </p:cNvPr>
          <p:cNvSpPr>
            <a:spLocks noGrp="1"/>
          </p:cNvSpPr>
          <p:nvPr>
            <p:ph idx="1"/>
          </p:nvPr>
        </p:nvSpPr>
        <p:spPr/>
        <p:txBody>
          <a:bodyPr/>
          <a:lstStyle/>
          <a:p>
            <a:r>
              <a:rPr lang="en-US" dirty="0"/>
              <a:t>The primary development environment will be virtual. </a:t>
            </a:r>
          </a:p>
        </p:txBody>
      </p:sp>
    </p:spTree>
    <p:extLst>
      <p:ext uri="{BB962C8B-B14F-4D97-AF65-F5344CB8AC3E}">
        <p14:creationId xmlns:p14="http://schemas.microsoft.com/office/powerpoint/2010/main" val="412184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p:txBody>
          <a:bodyPr/>
          <a:lstStyle/>
          <a:p>
            <a:pPr algn="ctr"/>
            <a:r>
              <a:rPr lang="en-US" dirty="0"/>
              <a:t>Overview of Project Design 	</a:t>
            </a:r>
          </a:p>
        </p:txBody>
      </p:sp>
      <p:sp>
        <p:nvSpPr>
          <p:cNvPr id="3" name="Content Placeholder 2">
            <a:extLst>
              <a:ext uri="{FF2B5EF4-FFF2-40B4-BE49-F238E27FC236}">
                <a16:creationId xmlns:a16="http://schemas.microsoft.com/office/drawing/2014/main" id="{9620465C-8030-FE4A-8C51-50A3E1D8A039}"/>
              </a:ext>
            </a:extLst>
          </p:cNvPr>
          <p:cNvSpPr>
            <a:spLocks noGrp="1"/>
          </p:cNvSpPr>
          <p:nvPr>
            <p:ph idx="1"/>
          </p:nvPr>
        </p:nvSpPr>
        <p:spPr/>
        <p:txBody>
          <a:bodyPr>
            <a:normAutofit/>
          </a:bodyPr>
          <a:lstStyle/>
          <a:p>
            <a:r>
              <a:rPr lang="en-US" dirty="0"/>
              <a:t>As an implementation of this program, there would be a computerized lesson that will teach kindergarten students how to analyze data. The data analyzation will move through five steps:</a:t>
            </a:r>
          </a:p>
          <a:p>
            <a:pPr lvl="1"/>
            <a:r>
              <a:rPr lang="en-US" dirty="0"/>
              <a:t>Identify the data that is to be analyzed </a:t>
            </a:r>
          </a:p>
          <a:p>
            <a:pPr lvl="1"/>
            <a:r>
              <a:rPr lang="en-US" dirty="0"/>
              <a:t>Collect the data </a:t>
            </a:r>
          </a:p>
          <a:p>
            <a:pPr lvl="1"/>
            <a:r>
              <a:rPr lang="en-US" dirty="0"/>
              <a:t>Clean the data </a:t>
            </a:r>
          </a:p>
          <a:p>
            <a:pPr lvl="1"/>
            <a:r>
              <a:rPr lang="en-US" dirty="0"/>
              <a:t>Analyze </a:t>
            </a:r>
          </a:p>
          <a:p>
            <a:pPr lvl="1"/>
            <a:r>
              <a:rPr lang="en-US" dirty="0"/>
              <a:t>Interpret the results </a:t>
            </a:r>
          </a:p>
        </p:txBody>
      </p:sp>
    </p:spTree>
    <p:extLst>
      <p:ext uri="{BB962C8B-B14F-4D97-AF65-F5344CB8AC3E}">
        <p14:creationId xmlns:p14="http://schemas.microsoft.com/office/powerpoint/2010/main" val="1547724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p:txBody>
          <a:bodyPr/>
          <a:lstStyle/>
          <a:p>
            <a:pPr algn="ctr"/>
            <a:r>
              <a:rPr lang="en-US" dirty="0"/>
              <a:t>Overview of Project Design 	</a:t>
            </a:r>
          </a:p>
        </p:txBody>
      </p:sp>
      <p:sp>
        <p:nvSpPr>
          <p:cNvPr id="3" name="Content Placeholder 2">
            <a:extLst>
              <a:ext uri="{FF2B5EF4-FFF2-40B4-BE49-F238E27FC236}">
                <a16:creationId xmlns:a16="http://schemas.microsoft.com/office/drawing/2014/main" id="{9620465C-8030-FE4A-8C51-50A3E1D8A039}"/>
              </a:ext>
            </a:extLst>
          </p:cNvPr>
          <p:cNvSpPr>
            <a:spLocks noGrp="1"/>
          </p:cNvSpPr>
          <p:nvPr>
            <p:ph idx="1"/>
          </p:nvPr>
        </p:nvSpPr>
        <p:spPr/>
        <p:txBody>
          <a:bodyPr>
            <a:normAutofit/>
          </a:bodyPr>
          <a:lstStyle/>
          <a:p>
            <a:r>
              <a:rPr lang="en-US" dirty="0"/>
              <a:t>The program will be an interactive story time style that will be appealing to the grade level of the student(s). </a:t>
            </a:r>
          </a:p>
          <a:p>
            <a:r>
              <a:rPr lang="en-US" dirty="0"/>
              <a:t>The student will ultimately have to organize a set of objects; There would the options of having the student organize objects by color and shape. The number of comparable sets are set to increase as the student completes the lesson ranging from 2-10. Each set will contain a different number of objects ranging from 2-20. </a:t>
            </a:r>
          </a:p>
          <a:p>
            <a:r>
              <a:rPr lang="en-US" dirty="0"/>
              <a:t>When student completes a level, they will move up a level. </a:t>
            </a:r>
          </a:p>
        </p:txBody>
      </p:sp>
    </p:spTree>
    <p:extLst>
      <p:ext uri="{BB962C8B-B14F-4D97-AF65-F5344CB8AC3E}">
        <p14:creationId xmlns:p14="http://schemas.microsoft.com/office/powerpoint/2010/main" val="414658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a:xfrm>
            <a:off x="643467" y="685800"/>
            <a:ext cx="10905066" cy="1485900"/>
          </a:xfrm>
          <a:noFill/>
        </p:spPr>
        <p:txBody>
          <a:bodyPr>
            <a:normAutofit/>
          </a:bodyPr>
          <a:lstStyle/>
          <a:p>
            <a:pPr algn="ctr"/>
            <a:r>
              <a:rPr lang="en-US"/>
              <a:t>Overview of Project Design 	</a:t>
            </a:r>
            <a:endParaRPr lang="en-US" dirty="0"/>
          </a:p>
        </p:txBody>
      </p:sp>
      <p:graphicFrame>
        <p:nvGraphicFramePr>
          <p:cNvPr id="15" name="Content Placeholder 2">
            <a:extLst>
              <a:ext uri="{FF2B5EF4-FFF2-40B4-BE49-F238E27FC236}">
                <a16:creationId xmlns:a16="http://schemas.microsoft.com/office/drawing/2014/main" id="{C8D7F54C-E65E-7E6E-E545-8877D2E897AE}"/>
              </a:ext>
            </a:extLst>
          </p:cNvPr>
          <p:cNvGraphicFramePr>
            <a:graphicFrameLocks noGrp="1"/>
          </p:cNvGraphicFramePr>
          <p:nvPr>
            <p:ph idx="1"/>
            <p:extLst>
              <p:ext uri="{D42A27DB-BD31-4B8C-83A1-F6EECF244321}">
                <p14:modId xmlns:p14="http://schemas.microsoft.com/office/powerpoint/2010/main" val="2626927089"/>
              </p:ext>
            </p:extLst>
          </p:nvPr>
        </p:nvGraphicFramePr>
        <p:xfrm>
          <a:off x="1122971" y="2285999"/>
          <a:ext cx="10425561" cy="3742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9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40FD-46B7-1C43-A841-8F30C41E4A30}"/>
              </a:ext>
            </a:extLst>
          </p:cNvPr>
          <p:cNvSpPr>
            <a:spLocks noGrp="1"/>
          </p:cNvSpPr>
          <p:nvPr>
            <p:ph type="title"/>
          </p:nvPr>
        </p:nvSpPr>
        <p:spPr/>
        <p:txBody>
          <a:bodyPr/>
          <a:lstStyle/>
          <a:p>
            <a:pPr algn="ctr"/>
            <a:r>
              <a:rPr lang="en-US" dirty="0"/>
              <a:t>Demonstration </a:t>
            </a:r>
          </a:p>
        </p:txBody>
      </p:sp>
      <p:pic>
        <p:nvPicPr>
          <p:cNvPr id="4" name="047F85ED-82F5-48E9-BA4A-93181C742AD8.mov" descr="047F85ED-82F5-48E9-BA4A-93181C742AD8.mov">
            <a:hlinkClick r:id="" action="ppaction://media"/>
            <a:extLst>
              <a:ext uri="{FF2B5EF4-FFF2-40B4-BE49-F238E27FC236}">
                <a16:creationId xmlns:a16="http://schemas.microsoft.com/office/drawing/2014/main" id="{28C0E014-5230-B946-8A6C-A2BC90D318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87675" y="2286000"/>
            <a:ext cx="6367463" cy="3581400"/>
          </a:xfrm>
        </p:spPr>
      </p:pic>
    </p:spTree>
    <p:extLst>
      <p:ext uri="{BB962C8B-B14F-4D97-AF65-F5344CB8AC3E}">
        <p14:creationId xmlns:p14="http://schemas.microsoft.com/office/powerpoint/2010/main" val="19909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525B-F05C-634B-9D48-7756999EC75F}"/>
              </a:ext>
            </a:extLst>
          </p:cNvPr>
          <p:cNvSpPr>
            <a:spLocks noGrp="1"/>
          </p:cNvSpPr>
          <p:nvPr>
            <p:ph type="title"/>
          </p:nvPr>
        </p:nvSpPr>
        <p:spPr/>
        <p:txBody>
          <a:bodyPr/>
          <a:lstStyle/>
          <a:p>
            <a:pPr algn="ctr"/>
            <a:r>
              <a:rPr lang="en-US" dirty="0"/>
              <a:t>Development Schedule</a:t>
            </a:r>
          </a:p>
        </p:txBody>
      </p:sp>
      <p:sp>
        <p:nvSpPr>
          <p:cNvPr id="3" name="Content Placeholder 2">
            <a:extLst>
              <a:ext uri="{FF2B5EF4-FFF2-40B4-BE49-F238E27FC236}">
                <a16:creationId xmlns:a16="http://schemas.microsoft.com/office/drawing/2014/main" id="{C9F67DE1-8C40-7C4A-B292-4D613E55C0D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092079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141</TotalTime>
  <Words>463</Words>
  <Application>Microsoft Macintosh PowerPoint</Application>
  <PresentationFormat>Widescreen</PresentationFormat>
  <Paragraphs>43</Paragraphs>
  <Slides>9</Slides>
  <Notes>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Franklin Gothic Book</vt:lpstr>
      <vt:lpstr>Crop</vt:lpstr>
      <vt:lpstr>No ‘comp’romised LEARNING</vt:lpstr>
      <vt:lpstr>Description </vt:lpstr>
      <vt:lpstr>Main Strengths </vt:lpstr>
      <vt:lpstr>Primary Development Environment </vt:lpstr>
      <vt:lpstr>Overview of Project Design  </vt:lpstr>
      <vt:lpstr>Overview of Project Design  </vt:lpstr>
      <vt:lpstr>Overview of Project Design  </vt:lpstr>
      <vt:lpstr>Demonstration </vt:lpstr>
      <vt:lpstr>Development 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‘comp’romised LEARNING</dc:title>
  <dc:creator>Marquicha Green</dc:creator>
  <cp:lastModifiedBy>Marquicha Green</cp:lastModifiedBy>
  <cp:revision>1</cp:revision>
  <dcterms:created xsi:type="dcterms:W3CDTF">2022-04-05T18:49:06Z</dcterms:created>
  <dcterms:modified xsi:type="dcterms:W3CDTF">2022-04-05T21:10:32Z</dcterms:modified>
</cp:coreProperties>
</file>